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/>
    <p:restoredTop sz="96327"/>
  </p:normalViewPr>
  <p:slideViewPr>
    <p:cSldViewPr snapToGrid="0">
      <p:cViewPr varScale="1">
        <p:scale>
          <a:sx n="127" d="100"/>
          <a:sy n="12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oercommons.org/courseware/lesson/105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3B2D-8CF4-1A6D-1AE5-6F10651A9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Project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B838C3-15D3-F4B9-BA2C-70199B6FE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890121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D5E36-92FF-7E53-FE8A-C667FE288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3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E833D1-028D-3880-5EEE-980F3F26A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6" y="643467"/>
            <a:ext cx="108176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6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C293C-7567-C923-ECB3-D55C060FE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3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63DC-2B7E-8BEF-07FB-247E83E9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8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FDA19-B90C-A4F7-09CC-6CFA8D1EC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8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09A45-B477-0442-BD45-A598F8BE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EA4D-85CE-D724-AE92-CE720F3C0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8728" y="643467"/>
            <a:ext cx="73545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460FAF-CC57-6D03-4DE7-5D97D533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889" y="643467"/>
            <a:ext cx="66322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480F4-C9E0-44BF-D3C2-701B67AF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uman Heart - Circulatory System | OER Commons">
            <a:extLst>
              <a:ext uri="{FF2B5EF4-FFF2-40B4-BE49-F238E27FC236}">
                <a16:creationId xmlns:a16="http://schemas.microsoft.com/office/drawing/2014/main" id="{CA164928-FDEE-964D-34CD-DBAE5A27C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869" b="140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951E29-486E-0737-5E03-1243E760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2B35-0379-C000-22BA-4971031DB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Heart Disease Death prediction</a:t>
            </a:r>
          </a:p>
          <a:p>
            <a:pPr lvl="1"/>
            <a:r>
              <a:rPr lang="en-US" dirty="0"/>
              <a:t>13 columns</a:t>
            </a:r>
          </a:p>
          <a:p>
            <a:pPr lvl="1"/>
            <a:r>
              <a:rPr lang="en-US" dirty="0"/>
              <a:t>299 rows</a:t>
            </a:r>
          </a:p>
          <a:p>
            <a:pPr lvl="1"/>
            <a:r>
              <a:rPr lang="en-US" dirty="0"/>
              <a:t>0 Null values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0A5BF-17A5-3E5B-48D0-ED5501F33E13}"/>
              </a:ext>
            </a:extLst>
          </p:cNvPr>
          <p:cNvSpPr txBox="1"/>
          <p:nvPr/>
        </p:nvSpPr>
        <p:spPr>
          <a:xfrm>
            <a:off x="9319099" y="6657945"/>
            <a:ext cx="28729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oercommons.org/courseware/lesson/105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4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48535-24DE-9940-79BF-33AD4AC99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0DAB9B-E0CD-2EF9-0ABE-083252BA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7F77-C3B5-5D0A-432E-DB44B006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Voting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Logistic Regression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Random Forest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Support Vector Classifier </a:t>
            </a:r>
          </a:p>
          <a:p>
            <a:pPr lvl="1"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Decision Tree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Bagging Classifier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Gradient Boosting Classifier 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Ada Boosting Classifier.</a:t>
            </a:r>
            <a:endParaRPr lang="en-US" sz="1700">
              <a:effectLst/>
              <a:latin typeface="Arial" panose="020B0604020202020204" pitchFamily="34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4613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B0D02-6A2C-FE19-F516-9F763A564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5AA1F-745D-B200-FCBE-A75E6DE5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34135"/>
            <a:ext cx="10905066" cy="3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BE45-AD0B-4F3B-F6F5-26373BFE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D5DEE-71A2-AFF2-B332-A97022201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513" y="424929"/>
            <a:ext cx="11103429" cy="5823471"/>
          </a:xfrm>
        </p:spPr>
      </p:pic>
    </p:spTree>
    <p:extLst>
      <p:ext uri="{BB962C8B-B14F-4D97-AF65-F5344CB8AC3E}">
        <p14:creationId xmlns:p14="http://schemas.microsoft.com/office/powerpoint/2010/main" val="4107184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2626D-A02B-2BA8-2790-85FC0DC34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1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D24BB-F90B-C2CE-2AC2-7807F4E0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3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08DC6-C796-9E20-4253-75BF57F49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5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515</TotalTime>
  <Words>52</Words>
  <Application>Microsoft Macintosh PowerPoint</Application>
  <PresentationFormat>Widescreen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Times New Roman</vt:lpstr>
      <vt:lpstr>Mesh</vt:lpstr>
      <vt:lpstr>Individual Project 1</vt:lpstr>
      <vt:lpstr>Dataset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 1</dc:title>
  <dc:creator>Brett J. Tully</dc:creator>
  <cp:lastModifiedBy>Brett J. Tully</cp:lastModifiedBy>
  <cp:revision>5</cp:revision>
  <cp:lastPrinted>2022-10-21T06:11:27Z</cp:lastPrinted>
  <dcterms:created xsi:type="dcterms:W3CDTF">2022-10-21T06:01:30Z</dcterms:created>
  <dcterms:modified xsi:type="dcterms:W3CDTF">2022-10-21T14:36:57Z</dcterms:modified>
</cp:coreProperties>
</file>